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  <p:sldMasterId id="2147483861" r:id="rId2"/>
    <p:sldMasterId id="2147483863" r:id="rId3"/>
    <p:sldMasterId id="2147483865" r:id="rId4"/>
  </p:sldMasterIdLst>
  <p:notesMasterIdLst>
    <p:notesMasterId r:id="rId18"/>
  </p:notesMasterIdLst>
  <p:sldIdLst>
    <p:sldId id="256" r:id="rId5"/>
    <p:sldId id="274" r:id="rId6"/>
    <p:sldId id="28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81" r:id="rId16"/>
    <p:sldId id="28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3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3E28F-0BD9-4F76-A438-E512679FB208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682A7-FC2D-455C-B118-FCCF384A2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7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716833" y="949300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57636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flipH="1">
            <a:off x="1378933" y="0"/>
            <a:ext cx="144904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074333" y="2931567"/>
            <a:ext cx="57636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5333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732333" y="5539167"/>
            <a:ext cx="51056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76864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 rot="10800000">
            <a:off x="-26500" y="-25767"/>
            <a:ext cx="12270800" cy="6883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951000" y="851733"/>
            <a:ext cx="10290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951000" y="3608501"/>
            <a:ext cx="10290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14281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10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225733" y="-86000"/>
            <a:ext cx="5934800" cy="702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2139567" y="21658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587533" y="25109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6414361" y="1552091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6414361" y="2709320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7587533" y="48377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7587533" y="13920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7587533" y="36804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6414361" y="384055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6414361" y="499778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587533" y="1759393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7587533" y="4060560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7587533" y="2883597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587533" y="5210331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950967" y="2931733"/>
            <a:ext cx="455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62103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 hasCustomPrompt="1"/>
          </p:nvPr>
        </p:nvSpPr>
        <p:spPr>
          <a:xfrm>
            <a:off x="1087317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2"/>
          </p:nvPr>
        </p:nvSpPr>
        <p:spPr>
          <a:xfrm>
            <a:off x="217791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17791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10800000">
            <a:off x="-26500" y="-17781"/>
            <a:ext cx="12270800" cy="35868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 hasCustomPrompt="1"/>
          </p:nvPr>
        </p:nvSpPr>
        <p:spPr>
          <a:xfrm>
            <a:off x="1087317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4"/>
          </p:nvPr>
        </p:nvSpPr>
        <p:spPr>
          <a:xfrm>
            <a:off x="2177917" y="5099761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>
            <a:off x="2177917" y="5467167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 hasCustomPrompt="1"/>
          </p:nvPr>
        </p:nvSpPr>
        <p:spPr>
          <a:xfrm>
            <a:off x="6058500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7"/>
          </p:nvPr>
        </p:nvSpPr>
        <p:spPr>
          <a:xfrm>
            <a:off x="719354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8"/>
          </p:nvPr>
        </p:nvSpPr>
        <p:spPr>
          <a:xfrm>
            <a:off x="719354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9" hasCustomPrompt="1"/>
          </p:nvPr>
        </p:nvSpPr>
        <p:spPr>
          <a:xfrm>
            <a:off x="6058500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3"/>
          </p:nvPr>
        </p:nvSpPr>
        <p:spPr>
          <a:xfrm>
            <a:off x="7193547" y="5099763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4"/>
          </p:nvPr>
        </p:nvSpPr>
        <p:spPr>
          <a:xfrm>
            <a:off x="7193547" y="5467168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8" name="Google Shape;88;p14"/>
          <p:cNvCxnSpPr/>
          <p:nvPr/>
        </p:nvCxnSpPr>
        <p:spPr>
          <a:xfrm rot="10800000">
            <a:off x="-2989300" y="25463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4"/>
          <p:cNvCxnSpPr/>
          <p:nvPr/>
        </p:nvCxnSpPr>
        <p:spPr>
          <a:xfrm rot="10800000" flipH="1">
            <a:off x="8754900" y="25070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15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2661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242267" y="2692957"/>
            <a:ext cx="4337200" cy="13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 hasCustomPrompt="1"/>
          </p:nvPr>
        </p:nvSpPr>
        <p:spPr>
          <a:xfrm>
            <a:off x="1242267" y="1289407"/>
            <a:ext cx="40764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242267" y="4434973"/>
            <a:ext cx="2638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5" name="Google Shape;105;p16"/>
          <p:cNvCxnSpPr/>
          <p:nvPr/>
        </p:nvCxnSpPr>
        <p:spPr>
          <a:xfrm>
            <a:off x="34424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6"/>
          <p:cNvSpPr/>
          <p:nvPr/>
        </p:nvSpPr>
        <p:spPr>
          <a:xfrm>
            <a:off x="-832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06922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chemeClr val="accent5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 flipH="1">
            <a:off x="2428633" y="3370167"/>
            <a:ext cx="7334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57800" y="2044681"/>
            <a:ext cx="40764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 flipH="1">
            <a:off x="4264200" y="4390916"/>
            <a:ext cx="36636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7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7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7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7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7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22057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6394833" y="-290100"/>
            <a:ext cx="5797200" cy="7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950967" y="1920267"/>
            <a:ext cx="514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950967" y="3017733"/>
            <a:ext cx="4534400" cy="1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123800" y="719333"/>
            <a:ext cx="1066800" cy="114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8592770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1797633" y="927000"/>
            <a:ext cx="8762800" cy="500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4178200" y="-30367"/>
            <a:ext cx="3835600" cy="172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356633" y="3135947"/>
            <a:ext cx="5478800" cy="19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 algn="just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250600" y="20284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38897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149933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565933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8701007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8117001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/>
          </p:nvPr>
        </p:nvSpPr>
        <p:spPr>
          <a:xfrm>
            <a:off x="4920200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4336197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74427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5400000">
            <a:off x="6981400" y="1724733"/>
            <a:ext cx="5233200" cy="5188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1"/>
          <p:cNvSpPr/>
          <p:nvPr/>
        </p:nvSpPr>
        <p:spPr>
          <a:xfrm rot="10800000" flipH="1">
            <a:off x="50500" y="200"/>
            <a:ext cx="12141600" cy="59596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1"/>
          <p:cNvSpPr/>
          <p:nvPr/>
        </p:nvSpPr>
        <p:spPr>
          <a:xfrm flipH="1">
            <a:off x="4774400" y="1849700"/>
            <a:ext cx="12739200" cy="64796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ctrTitle"/>
          </p:nvPr>
        </p:nvSpPr>
        <p:spPr>
          <a:xfrm>
            <a:off x="2254400" y="1642733"/>
            <a:ext cx="76832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4078400" y="2497823"/>
            <a:ext cx="403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3701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379833" y="2797579"/>
            <a:ext cx="45648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868233" y="1376012"/>
            <a:ext cx="40764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169400" y="4427067"/>
            <a:ext cx="2775200" cy="6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37522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105598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77255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solidFill>
          <a:schemeClr val="accent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 rot="5400000">
            <a:off x="-4587067" y="-1063800"/>
            <a:ext cx="17676800" cy="89856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2"/>
          <p:cNvSpPr/>
          <p:nvPr/>
        </p:nvSpPr>
        <p:spPr>
          <a:xfrm rot="-5400000">
            <a:off x="5865300" y="-493733"/>
            <a:ext cx="7688000" cy="745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>
            <a:off x="950967" y="2229967"/>
            <a:ext cx="40352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950967" y="3296005"/>
            <a:ext cx="403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 rot="-2700000">
            <a:off x="5344497" y="-6021020"/>
            <a:ext cx="7688231" cy="7454603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47" name="Google Shape;147;p22"/>
          <p:cNvCxnSpPr/>
          <p:nvPr/>
        </p:nvCxnSpPr>
        <p:spPr>
          <a:xfrm rot="10800000" flipH="1">
            <a:off x="6083400" y="-272100"/>
            <a:ext cx="8013600" cy="824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068897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accent5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5386633" y="2993717"/>
            <a:ext cx="58544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5557333" y="1284100"/>
            <a:ext cx="56836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331871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accent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0" y="0"/>
            <a:ext cx="5797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698913" y="1920267"/>
            <a:ext cx="45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6698913" y="3017733"/>
            <a:ext cx="4534400" cy="1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195242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950967" y="3130456"/>
            <a:ext cx="5478800" cy="1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950967" y="2028433"/>
            <a:ext cx="547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 rot="5400000">
            <a:off x="-1014683" y="-1054016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 rot="5400000">
            <a:off x="-1141683" y="-1346116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 rot="-5400000">
            <a:off x="3862467" y="384000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047111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10800000" flipH="1">
            <a:off x="-3186800" y="-136633"/>
            <a:ext cx="18516000" cy="87632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26"/>
          <p:cNvSpPr/>
          <p:nvPr/>
        </p:nvSpPr>
        <p:spPr>
          <a:xfrm>
            <a:off x="-7015935" y="2060167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3245700" y="4177652"/>
            <a:ext cx="5700400" cy="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2301600" y="2241933"/>
            <a:ext cx="7588800" cy="17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>
            <a:off x="9225833" y="-984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 rot="10800000">
            <a:off x="9416333" y="-10603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1894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 rot="-5400000">
            <a:off x="9759233" y="4304400"/>
            <a:ext cx="2816800" cy="2731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27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2" name="Google Shape;172;p27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 rot="5400000">
            <a:off x="-349967" y="-2519833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950968" y="2393917"/>
            <a:ext cx="45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950967" y="3506875"/>
            <a:ext cx="4534400" cy="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63258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accent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 rot="-5400000">
            <a:off x="6190588" y="-2231145"/>
            <a:ext cx="10246800" cy="9935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8" name="Google Shape;178;p28"/>
          <p:cNvSpPr/>
          <p:nvPr/>
        </p:nvSpPr>
        <p:spPr>
          <a:xfrm rot="-5400000" flipH="1">
            <a:off x="3788733" y="384067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950967" y="2169533"/>
            <a:ext cx="6212400" cy="2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8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flipH="1">
            <a:off x="7211633" y="6015767"/>
            <a:ext cx="4611200" cy="2565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639420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accent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759432" y="2681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759435" y="30487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6241864" y="26817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3"/>
          </p:nvPr>
        </p:nvSpPr>
        <p:spPr>
          <a:xfrm>
            <a:off x="6241835" y="30467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4"/>
          </p:nvPr>
        </p:nvSpPr>
        <p:spPr>
          <a:xfrm>
            <a:off x="3214599" y="43579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5"/>
          </p:nvPr>
        </p:nvSpPr>
        <p:spPr>
          <a:xfrm>
            <a:off x="3214601" y="47251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6"/>
          </p:nvPr>
        </p:nvSpPr>
        <p:spPr>
          <a:xfrm>
            <a:off x="7697031" y="43581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7"/>
          </p:nvPr>
        </p:nvSpPr>
        <p:spPr>
          <a:xfrm>
            <a:off x="7697000" y="47231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rot="-5400000">
            <a:off x="9759233" y="4304400"/>
            <a:ext cx="2816800" cy="2731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29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5" name="Google Shape;195;p29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 rot="5400000">
            <a:off x="-349967" y="-2519833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8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33611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1844800" y="3076600"/>
            <a:ext cx="8502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2"/>
          </p:nvPr>
        </p:nvSpPr>
        <p:spPr>
          <a:xfrm>
            <a:off x="1494500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978900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3"/>
          </p:nvPr>
        </p:nvSpPr>
        <p:spPr>
          <a:xfrm>
            <a:off x="1494500" y="4637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"/>
          </p:nvPr>
        </p:nvSpPr>
        <p:spPr>
          <a:xfrm>
            <a:off x="978900" y="4997087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 idx="5"/>
          </p:nvPr>
        </p:nvSpPr>
        <p:spPr>
          <a:xfrm>
            <a:off x="8085128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6"/>
          </p:nvPr>
        </p:nvSpPr>
        <p:spPr>
          <a:xfrm>
            <a:off x="7569533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7"/>
          </p:nvPr>
        </p:nvSpPr>
        <p:spPr>
          <a:xfrm>
            <a:off x="8085128" y="4637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8"/>
          </p:nvPr>
        </p:nvSpPr>
        <p:spPr>
          <a:xfrm>
            <a:off x="7569533" y="4994784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22357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accent5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2741587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1"/>
          </p:nvPr>
        </p:nvSpPr>
        <p:spPr>
          <a:xfrm>
            <a:off x="2741589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 idx="2"/>
          </p:nvPr>
        </p:nvSpPr>
        <p:spPr>
          <a:xfrm>
            <a:off x="2741587" y="4537232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3"/>
          </p:nvPr>
        </p:nvSpPr>
        <p:spPr>
          <a:xfrm>
            <a:off x="2741589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 idx="4"/>
          </p:nvPr>
        </p:nvSpPr>
        <p:spPr>
          <a:xfrm>
            <a:off x="7259552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5"/>
          </p:nvPr>
        </p:nvSpPr>
        <p:spPr>
          <a:xfrm>
            <a:off x="7259552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 idx="6"/>
          </p:nvPr>
        </p:nvSpPr>
        <p:spPr>
          <a:xfrm>
            <a:off x="7259552" y="45372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7"/>
          </p:nvPr>
        </p:nvSpPr>
        <p:spPr>
          <a:xfrm>
            <a:off x="7259552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-19497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/>
          <p:nvPr/>
        </p:nvSpPr>
        <p:spPr>
          <a:xfrm rot="10800000">
            <a:off x="81770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 idx="8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075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81000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50967" y="707445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7744733" y="2045200"/>
            <a:ext cx="6400800" cy="64008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73925105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95096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95096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32"/>
          <p:cNvSpPr/>
          <p:nvPr/>
        </p:nvSpPr>
        <p:spPr>
          <a:xfrm flipH="1">
            <a:off x="9338833" y="33729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/>
          <p:nvPr/>
        </p:nvSpPr>
        <p:spPr>
          <a:xfrm flipH="1">
            <a:off x="9592833" y="3538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27" name="Google Shape;227;p32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356047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3"/>
          </p:nvPr>
        </p:nvSpPr>
        <p:spPr>
          <a:xfrm>
            <a:off x="356047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4"/>
          </p:nvPr>
        </p:nvSpPr>
        <p:spPr>
          <a:xfrm>
            <a:off x="6169988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>
            <a:off x="6169988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6"/>
          </p:nvPr>
        </p:nvSpPr>
        <p:spPr>
          <a:xfrm>
            <a:off x="8779499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7"/>
          </p:nvPr>
        </p:nvSpPr>
        <p:spPr>
          <a:xfrm>
            <a:off x="8779499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8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943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2323567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6695693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2487117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4"/>
          </p:nvPr>
        </p:nvSpPr>
        <p:spPr>
          <a:xfrm>
            <a:off x="6859283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 rot="10800000" flipH="1">
            <a:off x="0" y="-48267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33"/>
          <p:cNvSpPr/>
          <p:nvPr/>
        </p:nvSpPr>
        <p:spPr>
          <a:xfrm>
            <a:off x="8070800" y="4086433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2687597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3225700" y="950397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2608100" y="-101603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1116800" y="1818545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6939164" y="4704727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-1834333" y="3233164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10451667" y="-83603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6939164" y="3606200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1116800" y="707633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1534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accent5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5691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"/>
          </p:nvPr>
        </p:nvSpPr>
        <p:spPr>
          <a:xfrm>
            <a:off x="950967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8624265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3"/>
          </p:nvPr>
        </p:nvSpPr>
        <p:spPr>
          <a:xfrm>
            <a:off x="8006244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4"/>
          </p:nvPr>
        </p:nvSpPr>
        <p:spPr>
          <a:xfrm>
            <a:off x="50966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5"/>
          </p:nvPr>
        </p:nvSpPr>
        <p:spPr>
          <a:xfrm>
            <a:off x="4478600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4264600" y="5019555"/>
            <a:ext cx="3637200" cy="1888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35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087121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accent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2771767" y="5781033"/>
            <a:ext cx="6972400" cy="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36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7" name="Google Shape;267;p36"/>
          <p:cNvSpPr/>
          <p:nvPr/>
        </p:nvSpPr>
        <p:spPr>
          <a:xfrm rot="10800000">
            <a:off x="6790333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49200849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5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1275167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950967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8705233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8407033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 idx="4"/>
          </p:nvPr>
        </p:nvSpPr>
        <p:spPr>
          <a:xfrm>
            <a:off x="5003200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5"/>
          </p:nvPr>
        </p:nvSpPr>
        <p:spPr>
          <a:xfrm>
            <a:off x="4679000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705094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solidFill>
          <a:schemeClr val="accent5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/>
          <p:nvPr/>
        </p:nvSpPr>
        <p:spPr>
          <a:xfrm>
            <a:off x="-4647467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38"/>
          <p:cNvSpPr/>
          <p:nvPr/>
        </p:nvSpPr>
        <p:spPr>
          <a:xfrm>
            <a:off x="1039500" y="1911733"/>
            <a:ext cx="10316400" cy="422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391705" y="2440767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xfrm>
            <a:off x="1412305" y="285371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2"/>
          </p:nvPr>
        </p:nvSpPr>
        <p:spPr>
          <a:xfrm>
            <a:off x="1391705" y="4374468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3"/>
          </p:nvPr>
        </p:nvSpPr>
        <p:spPr>
          <a:xfrm>
            <a:off x="1412305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4"/>
          </p:nvPr>
        </p:nvSpPr>
        <p:spPr>
          <a:xfrm>
            <a:off x="4841813" y="2440767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5"/>
          </p:nvPr>
        </p:nvSpPr>
        <p:spPr>
          <a:xfrm>
            <a:off x="4852013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6"/>
          </p:nvPr>
        </p:nvSpPr>
        <p:spPr>
          <a:xfrm>
            <a:off x="4841813" y="4374468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7"/>
          </p:nvPr>
        </p:nvSpPr>
        <p:spPr>
          <a:xfrm>
            <a:off x="4852013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8"/>
          </p:nvPr>
        </p:nvSpPr>
        <p:spPr>
          <a:xfrm>
            <a:off x="8286836" y="2440767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9"/>
          </p:nvPr>
        </p:nvSpPr>
        <p:spPr>
          <a:xfrm>
            <a:off x="8292836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13"/>
          </p:nvPr>
        </p:nvSpPr>
        <p:spPr>
          <a:xfrm>
            <a:off x="8286836" y="4374468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4"/>
          </p:nvPr>
        </p:nvSpPr>
        <p:spPr>
          <a:xfrm>
            <a:off x="8292836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15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068072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391705" y="4272868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412305" y="47176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3123089" y="2339167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3133289" y="27521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4841813" y="4272868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4852013" y="47176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6568111" y="2339167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6574111" y="27521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8286836" y="4272868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8292836" y="47176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6358582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bg>
      <p:bgPr>
        <a:solidFill>
          <a:schemeClr val="accent5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 rot="10800000">
            <a:off x="7855800" y="-516133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1149933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1"/>
          </p:nvPr>
        </p:nvSpPr>
        <p:spPr>
          <a:xfrm>
            <a:off x="565933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2"/>
          </p:nvPr>
        </p:nvSpPr>
        <p:spPr>
          <a:xfrm>
            <a:off x="8701007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3"/>
          </p:nvPr>
        </p:nvSpPr>
        <p:spPr>
          <a:xfrm>
            <a:off x="8117001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4"/>
          </p:nvPr>
        </p:nvSpPr>
        <p:spPr>
          <a:xfrm>
            <a:off x="4920200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5"/>
          </p:nvPr>
        </p:nvSpPr>
        <p:spPr>
          <a:xfrm>
            <a:off x="4336197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10549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solidFill>
          <a:schemeClr val="accent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/>
          <p:nvPr/>
        </p:nvSpPr>
        <p:spPr>
          <a:xfrm rot="5400000" flipH="1">
            <a:off x="-4226800" y="129233"/>
            <a:ext cx="14234800" cy="6410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7495800" y="13763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1"/>
          </p:nvPr>
        </p:nvSpPr>
        <p:spPr>
          <a:xfrm>
            <a:off x="7060800" y="1701500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>
            <a:off x="950967" y="3039600"/>
            <a:ext cx="44384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3"/>
          </p:nvPr>
        </p:nvSpPr>
        <p:spPr>
          <a:xfrm>
            <a:off x="7495800" y="328108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4"/>
          </p:nvPr>
        </p:nvSpPr>
        <p:spPr>
          <a:xfrm>
            <a:off x="7060800" y="3612629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5"/>
          </p:nvPr>
        </p:nvSpPr>
        <p:spPr>
          <a:xfrm>
            <a:off x="7495800" y="5169892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6"/>
          </p:nvPr>
        </p:nvSpPr>
        <p:spPr>
          <a:xfrm>
            <a:off x="7060800" y="5501443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" name="Google Shape;323;p41"/>
          <p:cNvSpPr/>
          <p:nvPr/>
        </p:nvSpPr>
        <p:spPr>
          <a:xfrm rot="10800000">
            <a:off x="93121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4" name="Google Shape;324;p41"/>
          <p:cNvSpPr/>
          <p:nvPr/>
        </p:nvSpPr>
        <p:spPr>
          <a:xfrm rot="10800000">
            <a:off x="9392167" y="-9461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5" name="Google Shape;325;p41"/>
          <p:cNvSpPr/>
          <p:nvPr/>
        </p:nvSpPr>
        <p:spPr>
          <a:xfrm flipH="1">
            <a:off x="10617867" y="5318167"/>
            <a:ext cx="1807200" cy="175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9784267" y="5674667"/>
            <a:ext cx="3884400" cy="182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21359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ítulo y dos columnas 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111903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6945697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2073303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7907097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4784600" y="-30167"/>
            <a:ext cx="2622800" cy="1181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5315916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5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5680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 rot="10800000">
            <a:off x="9210567" y="-10780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0" name="Google Shape;330;p42"/>
          <p:cNvSpPr/>
          <p:nvPr/>
        </p:nvSpPr>
        <p:spPr>
          <a:xfrm rot="10800000">
            <a:off x="9290567" y="-1205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2096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/>
          <p:nvPr/>
        </p:nvSpPr>
        <p:spPr>
          <a:xfrm>
            <a:off x="-696633" y="4574267"/>
            <a:ext cx="3056800" cy="2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43"/>
          <p:cNvSpPr/>
          <p:nvPr/>
        </p:nvSpPr>
        <p:spPr>
          <a:xfrm rot="10800000">
            <a:off x="9682400" y="-736700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43"/>
          <p:cNvSpPr/>
          <p:nvPr/>
        </p:nvSpPr>
        <p:spPr>
          <a:xfrm flipH="1">
            <a:off x="-3151233" y="59878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43"/>
          <p:cNvSpPr/>
          <p:nvPr/>
        </p:nvSpPr>
        <p:spPr>
          <a:xfrm rot="-5400000" flipH="1">
            <a:off x="10612067" y="450167"/>
            <a:ext cx="3276400" cy="153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795332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306367" y="-480333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44"/>
          <p:cNvSpPr/>
          <p:nvPr/>
        </p:nvSpPr>
        <p:spPr>
          <a:xfrm>
            <a:off x="9319867" y="45970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32357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accent5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769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45"/>
          <p:cNvSpPr/>
          <p:nvPr/>
        </p:nvSpPr>
        <p:spPr>
          <a:xfrm rot="10800000">
            <a:off x="-3327000" y="-1180533"/>
            <a:ext cx="5757200" cy="2950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14416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5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-2368867" y="36015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7" name="Google Shape;347;p46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8" name="Google Shape;348;p46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57135601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5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1" name="Google Shape;351;p47"/>
          <p:cNvSpPr/>
          <p:nvPr/>
        </p:nvSpPr>
        <p:spPr>
          <a:xfrm rot="10800000" flipH="1">
            <a:off x="-383667" y="-151700"/>
            <a:ext cx="3971600" cy="4110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47"/>
          <p:cNvSpPr/>
          <p:nvPr/>
        </p:nvSpPr>
        <p:spPr>
          <a:xfrm>
            <a:off x="6678633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8453958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6" name="Google Shape;356;p48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7" name="Google Shape;357;p48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7703073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7353633" y="-24094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102812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863987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Title and text 11">
    <p:bg>
      <p:bgPr>
        <a:solidFill>
          <a:schemeClr val="accent5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6" name="Google Shape;366;p50"/>
          <p:cNvSpPr/>
          <p:nvPr/>
        </p:nvSpPr>
        <p:spPr>
          <a:xfrm flipH="1">
            <a:off x="9884933" y="33094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7" name="Google Shape;367;p50"/>
          <p:cNvSpPr/>
          <p:nvPr/>
        </p:nvSpPr>
        <p:spPr>
          <a:xfrm rot="10800000" flipH="1">
            <a:off x="-1232733" y="-1805433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8" name="Google Shape;368;p50"/>
          <p:cNvSpPr/>
          <p:nvPr/>
        </p:nvSpPr>
        <p:spPr>
          <a:xfrm rot="10800000" flipH="1">
            <a:off x="-2662300" y="-26475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50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102812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82407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bg>
      <p:bgPr>
        <a:solidFill>
          <a:schemeClr val="accent5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 idx="2"/>
          </p:nvPr>
        </p:nvSpPr>
        <p:spPr>
          <a:xfrm>
            <a:off x="1712908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1"/>
          </p:nvPr>
        </p:nvSpPr>
        <p:spPr>
          <a:xfrm>
            <a:off x="1254108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title" idx="3"/>
          </p:nvPr>
        </p:nvSpPr>
        <p:spPr>
          <a:xfrm>
            <a:off x="8932692" y="4343300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subTitle" idx="4"/>
          </p:nvPr>
        </p:nvSpPr>
        <p:spPr>
          <a:xfrm>
            <a:off x="8473892" y="4693476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title" idx="5"/>
          </p:nvPr>
        </p:nvSpPr>
        <p:spPr>
          <a:xfrm>
            <a:off x="5320029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subTitle" idx="6"/>
          </p:nvPr>
        </p:nvSpPr>
        <p:spPr>
          <a:xfrm>
            <a:off x="4861229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85283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9366000" y="3467500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9505067" y="3467500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6082176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 flipH="1">
            <a:off x="5944916" y="-1257300"/>
            <a:ext cx="11000800" cy="10666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44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52"/>
          <p:cNvSpPr/>
          <p:nvPr/>
        </p:nvSpPr>
        <p:spPr>
          <a:xfrm>
            <a:off x="7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2" name="Google Shape;382;p52"/>
          <p:cNvSpPr/>
          <p:nvPr/>
        </p:nvSpPr>
        <p:spPr>
          <a:xfrm>
            <a:off x="81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3" name="Google Shape;383;p52"/>
          <p:cNvSpPr txBox="1">
            <a:spLocks noGrp="1"/>
          </p:cNvSpPr>
          <p:nvPr>
            <p:ph type="subTitle" idx="1"/>
          </p:nvPr>
        </p:nvSpPr>
        <p:spPr>
          <a:xfrm>
            <a:off x="871599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subTitle" idx="2"/>
          </p:nvPr>
        </p:nvSpPr>
        <p:spPr>
          <a:xfrm>
            <a:off x="4586232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3"/>
          </p:nvPr>
        </p:nvSpPr>
        <p:spPr>
          <a:xfrm>
            <a:off x="8271601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hasCustomPrompt="1"/>
          </p:nvPr>
        </p:nvSpPr>
        <p:spPr>
          <a:xfrm>
            <a:off x="784399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52"/>
          <p:cNvSpPr txBox="1">
            <a:spLocks noGrp="1"/>
          </p:cNvSpPr>
          <p:nvPr>
            <p:ph type="title" idx="4" hasCustomPrompt="1"/>
          </p:nvPr>
        </p:nvSpPr>
        <p:spPr>
          <a:xfrm>
            <a:off x="4484400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5" hasCustomPrompt="1"/>
          </p:nvPr>
        </p:nvSpPr>
        <p:spPr>
          <a:xfrm>
            <a:off x="8184401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 flipH="1">
            <a:off x="9559600" y="31892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1" name="Google Shape;391;p52"/>
          <p:cNvSpPr/>
          <p:nvPr/>
        </p:nvSpPr>
        <p:spPr>
          <a:xfrm rot="10800000" flipH="1">
            <a:off x="-1016567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2" name="Google Shape;392;p52"/>
          <p:cNvSpPr/>
          <p:nvPr/>
        </p:nvSpPr>
        <p:spPr>
          <a:xfrm rot="10800000" flipH="1">
            <a:off x="-2241867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9011402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subTitle" idx="1"/>
          </p:nvPr>
        </p:nvSpPr>
        <p:spPr>
          <a:xfrm>
            <a:off x="951000" y="1686172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title" hasCustomPrompt="1"/>
          </p:nvPr>
        </p:nvSpPr>
        <p:spPr>
          <a:xfrm>
            <a:off x="950969" y="853095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53"/>
          <p:cNvSpPr txBox="1">
            <a:spLocks noGrp="1"/>
          </p:cNvSpPr>
          <p:nvPr>
            <p:ph type="subTitle" idx="2"/>
          </p:nvPr>
        </p:nvSpPr>
        <p:spPr>
          <a:xfrm>
            <a:off x="951000" y="3602539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 idx="3" hasCustomPrompt="1"/>
          </p:nvPr>
        </p:nvSpPr>
        <p:spPr>
          <a:xfrm>
            <a:off x="950969" y="2769461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53"/>
          <p:cNvSpPr txBox="1">
            <a:spLocks noGrp="1"/>
          </p:cNvSpPr>
          <p:nvPr>
            <p:ph type="subTitle" idx="4"/>
          </p:nvPr>
        </p:nvSpPr>
        <p:spPr>
          <a:xfrm>
            <a:off x="951000" y="5518905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 idx="5" hasCustomPrompt="1"/>
          </p:nvPr>
        </p:nvSpPr>
        <p:spPr>
          <a:xfrm>
            <a:off x="950969" y="4685828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53"/>
          <p:cNvSpPr/>
          <p:nvPr/>
        </p:nvSpPr>
        <p:spPr>
          <a:xfrm rot="10800000">
            <a:off x="7884867" y="-548500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53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3"/>
          <p:cNvSpPr/>
          <p:nvPr/>
        </p:nvSpPr>
        <p:spPr>
          <a:xfrm flipH="1">
            <a:off x="-1232133" y="5330600"/>
            <a:ext cx="4439600" cy="2082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688141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54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06" name="Google Shape;406;p54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07" name="Google Shape;407;p54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54"/>
          <p:cNvSpPr txBox="1">
            <a:spLocks noGrp="1"/>
          </p:cNvSpPr>
          <p:nvPr>
            <p:ph type="title" idx="2"/>
          </p:nvPr>
        </p:nvSpPr>
        <p:spPr>
          <a:xfrm>
            <a:off x="1237400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9" name="Google Shape;409;p54"/>
          <p:cNvSpPr txBox="1">
            <a:spLocks noGrp="1"/>
          </p:cNvSpPr>
          <p:nvPr>
            <p:ph type="subTitle" idx="1"/>
          </p:nvPr>
        </p:nvSpPr>
        <p:spPr>
          <a:xfrm>
            <a:off x="1011800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title" idx="3"/>
          </p:nvPr>
        </p:nvSpPr>
        <p:spPr>
          <a:xfrm>
            <a:off x="8915769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ubTitle" idx="4"/>
          </p:nvPr>
        </p:nvSpPr>
        <p:spPr>
          <a:xfrm>
            <a:off x="8690163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2" name="Google Shape;412;p54"/>
          <p:cNvSpPr txBox="1">
            <a:spLocks noGrp="1"/>
          </p:cNvSpPr>
          <p:nvPr>
            <p:ph type="title" idx="5"/>
          </p:nvPr>
        </p:nvSpPr>
        <p:spPr>
          <a:xfrm>
            <a:off x="5086835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3" name="Google Shape;413;p54"/>
          <p:cNvSpPr txBox="1">
            <a:spLocks noGrp="1"/>
          </p:cNvSpPr>
          <p:nvPr>
            <p:ph type="subTitle" idx="6"/>
          </p:nvPr>
        </p:nvSpPr>
        <p:spPr>
          <a:xfrm>
            <a:off x="4861228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 idx="7" hasCustomPrompt="1"/>
          </p:nvPr>
        </p:nvSpPr>
        <p:spPr>
          <a:xfrm>
            <a:off x="5342017" y="3330500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54"/>
          <p:cNvSpPr txBox="1">
            <a:spLocks noGrp="1"/>
          </p:cNvSpPr>
          <p:nvPr>
            <p:ph type="title" idx="8" hasCustomPrompt="1"/>
          </p:nvPr>
        </p:nvSpPr>
        <p:spPr>
          <a:xfrm>
            <a:off x="1489800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54"/>
          <p:cNvSpPr txBox="1">
            <a:spLocks noGrp="1"/>
          </p:cNvSpPr>
          <p:nvPr>
            <p:ph type="title" idx="9" hasCustomPrompt="1"/>
          </p:nvPr>
        </p:nvSpPr>
        <p:spPr>
          <a:xfrm>
            <a:off x="9168151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9972459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bg>
      <p:bgPr>
        <a:solidFill>
          <a:schemeClr val="accent5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55"/>
          <p:cNvSpPr/>
          <p:nvPr/>
        </p:nvSpPr>
        <p:spPr>
          <a:xfrm>
            <a:off x="-100733" y="617733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55"/>
          <p:cNvSpPr/>
          <p:nvPr/>
        </p:nvSpPr>
        <p:spPr>
          <a:xfrm rot="10800000">
            <a:off x="87072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21" name="Google Shape;421;p55"/>
          <p:cNvSpPr/>
          <p:nvPr/>
        </p:nvSpPr>
        <p:spPr>
          <a:xfrm rot="10800000">
            <a:off x="8999367" y="-946167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22" name="Google Shape;422;p55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5145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333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280152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>
            <a:off x="5554133" y="3760568"/>
            <a:ext cx="10769600" cy="516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5" name="Google Shape;425;p56"/>
          <p:cNvSpPr/>
          <p:nvPr/>
        </p:nvSpPr>
        <p:spPr>
          <a:xfrm rot="10800000">
            <a:off x="-1342033" y="-392933"/>
            <a:ext cx="5372400" cy="2578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951000" y="896984"/>
            <a:ext cx="102900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10666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body" idx="1"/>
          </p:nvPr>
        </p:nvSpPr>
        <p:spPr>
          <a:xfrm>
            <a:off x="4091000" y="2839364"/>
            <a:ext cx="4010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8" name="Google Shape;428;p56"/>
          <p:cNvSpPr txBox="1"/>
          <p:nvPr/>
        </p:nvSpPr>
        <p:spPr>
          <a:xfrm>
            <a:off x="3311400" y="4523533"/>
            <a:ext cx="55692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467" b="1" dirty="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467" b="1" dirty="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467" b="1" dirty="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467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9" name="Google Shape;429;p56"/>
          <p:cNvSpPr txBox="1">
            <a:spLocks noGrp="1"/>
          </p:cNvSpPr>
          <p:nvPr>
            <p:ph type="subTitle" idx="2"/>
          </p:nvPr>
        </p:nvSpPr>
        <p:spPr>
          <a:xfrm>
            <a:off x="4092233" y="2457500"/>
            <a:ext cx="40100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4449871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9366000" y="3467500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9505067" y="3467500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8507680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48267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58"/>
          <p:cNvSpPr/>
          <p:nvPr/>
        </p:nvSpPr>
        <p:spPr>
          <a:xfrm>
            <a:off x="8070800" y="4086433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50888312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Background  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1" name="Google Shape;441;p59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59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7101788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flipH="1">
            <a:off x="2428633" y="3370167"/>
            <a:ext cx="7334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57800" y="2044681"/>
            <a:ext cx="40764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 flipH="1">
            <a:off x="4264200" y="4390916"/>
            <a:ext cx="36636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5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5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5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5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03188928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685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950967" y="2939473"/>
            <a:ext cx="5133600" cy="9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950967" y="1230700"/>
            <a:ext cx="5627600" cy="1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3167420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7345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5183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807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073400" y="2454000"/>
            <a:ext cx="10045200" cy="19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86947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609600"/>
            <a:ext cx="12192000" cy="6248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9"/>
          <p:cNvSpPr/>
          <p:nvPr/>
        </p:nvSpPr>
        <p:spPr>
          <a:xfrm rot="5400000">
            <a:off x="-85900" y="85800"/>
            <a:ext cx="5657600" cy="54860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6588933" y="35367"/>
            <a:ext cx="5819600" cy="5636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2254400" y="3293733"/>
            <a:ext cx="7683200" cy="9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958300" y="4445733"/>
            <a:ext cx="6275200" cy="10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36936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10"/>
          <p:cNvSpPr/>
          <p:nvPr/>
        </p:nvSpPr>
        <p:spPr>
          <a:xfrm>
            <a:off x="5749867" y="4892367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6096000" y="4972767"/>
            <a:ext cx="51452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333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27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65849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837" r:id="rId35"/>
    <p:sldLayoutId id="2147483838" r:id="rId36"/>
    <p:sldLayoutId id="2147483839" r:id="rId37"/>
    <p:sldLayoutId id="2147483840" r:id="rId38"/>
    <p:sldLayoutId id="2147483841" r:id="rId39"/>
    <p:sldLayoutId id="2147483842" r:id="rId40"/>
    <p:sldLayoutId id="2147483843" r:id="rId41"/>
    <p:sldLayoutId id="2147483844" r:id="rId42"/>
    <p:sldLayoutId id="2147483845" r:id="rId43"/>
    <p:sldLayoutId id="2147483846" r:id="rId44"/>
    <p:sldLayoutId id="2147483847" r:id="rId45"/>
    <p:sldLayoutId id="2147483848" r:id="rId46"/>
    <p:sldLayoutId id="2147483849" r:id="rId47"/>
    <p:sldLayoutId id="2147483850" r:id="rId48"/>
    <p:sldLayoutId id="2147483851" r:id="rId49"/>
    <p:sldLayoutId id="2147483852" r:id="rId50"/>
    <p:sldLayoutId id="2147483853" r:id="rId51"/>
    <p:sldLayoutId id="2147483854" r:id="rId52"/>
    <p:sldLayoutId id="2147483855" r:id="rId53"/>
    <p:sldLayoutId id="2147483856" r:id="rId54"/>
    <p:sldLayoutId id="2147483857" r:id="rId55"/>
    <p:sldLayoutId id="2147483858" r:id="rId56"/>
    <p:sldLayoutId id="2147483859" r:id="rId57"/>
    <p:sldLayoutId id="2147483868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47" name="Google Shape;447;p6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6634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1" name="Google Shape;451;p6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9396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5" name="Google Shape;455;p6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46450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6" r:id="rId1"/>
    <p:sldLayoutId id="214748386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8BD2-5A97-590A-911E-9F10BF00A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183" y="1122363"/>
            <a:ext cx="3834864" cy="23876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Homework 10</a:t>
            </a:r>
            <a:br>
              <a:rPr lang="en-US" sz="4000" dirty="0"/>
            </a:br>
            <a:r>
              <a:rPr lang="en-US" sz="4000" dirty="0"/>
              <a:t>GPS</a:t>
            </a:r>
            <a:br>
              <a:rPr lang="en-US" sz="4000" dirty="0"/>
            </a:br>
            <a:r>
              <a:rPr lang="en-US" sz="4000" dirty="0"/>
              <a:t>INT4023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86440-0E13-5AEE-08B3-135DDBD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694" y="3556962"/>
            <a:ext cx="3184804" cy="1655762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Dalton Murray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7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6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D6BFEA5A-4313-6CD3-B2A6-FCE70358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68" y="1412433"/>
            <a:ext cx="8475372" cy="50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- Comprehensible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000" b="0" dirty="0">
                <a:solidFill>
                  <a:schemeClr val="bg1"/>
                </a:solidFill>
              </a:rPr>
              <a:t>300 River PI Dr STE 2900, Detroit, MI 48207				"42.3241744,-83.05638019999998“</a:t>
            </a:r>
          </a:p>
          <a:p>
            <a:pPr algn="l"/>
            <a:r>
              <a:rPr lang="en-US" sz="2000" b="0" dirty="0">
                <a:solidFill>
                  <a:schemeClr val="bg1"/>
                </a:solidFill>
              </a:rPr>
              <a:t>S Telegraph Rd, Dearborn, MI 48124  	  			"42.286628,-83.270595"</a:t>
            </a:r>
          </a:p>
          <a:p>
            <a:pPr algn="l"/>
            <a:r>
              <a:rPr lang="en-US" sz="2000" b="0" dirty="0">
                <a:solidFill>
                  <a:schemeClr val="bg1"/>
                </a:solidFill>
              </a:rPr>
              <a:t>Ford Motor Credit Company, 1 American Rd, Dearborn, MI 48126 	"42.3172455,-83.20802509999998"</a:t>
            </a:r>
          </a:p>
          <a:p>
            <a:pPr algn="l"/>
            <a:r>
              <a:rPr lang="en-US" sz="2000" b="0" dirty="0">
                <a:solidFill>
                  <a:schemeClr val="bg1"/>
                </a:solidFill>
              </a:rPr>
              <a:t>Chrysler Headquarters and Technology Center, Auburn Hills, MI 48326	"42.654361,-83.233611"</a:t>
            </a:r>
          </a:p>
          <a:p>
            <a:pPr algn="l"/>
            <a:r>
              <a:rPr lang="en-US" sz="2000" b="0" dirty="0">
                <a:solidFill>
                  <a:schemeClr val="bg1"/>
                </a:solidFill>
              </a:rPr>
              <a:t>300 Renaissance Center, Detroit, MI 48265				"42.3288312,-83.03895829999999"</a:t>
            </a:r>
          </a:p>
          <a:p>
            <a:pPr algn="l"/>
            <a:r>
              <a:rPr lang="en-US" sz="2000" b="0" dirty="0">
                <a:solidFill>
                  <a:schemeClr val="bg1"/>
                </a:solidFill>
              </a:rPr>
              <a:t>300 River PI Dr STE 2900, Detroit, MI 48207				"42.3241744,-83.05638019999998“</a:t>
            </a:r>
          </a:p>
          <a:p>
            <a:pPr algn="l"/>
            <a:endParaRPr lang="en-US" sz="2000" b="0" dirty="0">
              <a:solidFill>
                <a:schemeClr val="bg1"/>
              </a:solidFill>
            </a:endParaRPr>
          </a:p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56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36EDE-418F-DF22-8FAE-10A2370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382116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37077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800" b="0" dirty="0">
                <a:solidFill>
                  <a:schemeClr val="bg1"/>
                </a:solidFill>
              </a:rPr>
              <a:t>Confirmed going to various auto manufacturers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</a:rPr>
              <a:t>Cannot confirm selling source code – lack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30244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36EDE-418F-DF22-8FAE-10A2370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</a:t>
            </a:r>
          </a:p>
        </p:txBody>
      </p:sp>
    </p:spTree>
    <p:extLst>
      <p:ext uri="{BB962C8B-B14F-4D97-AF65-F5344CB8AC3E}">
        <p14:creationId xmlns:p14="http://schemas.microsoft.com/office/powerpoint/2010/main" val="252609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software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0D112982-EA30-7D7E-8434-2927BB3F7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26" y="1586297"/>
            <a:ext cx="3489947" cy="50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2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- GPS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BD9223-9CFF-5A1A-B31F-0F004C85B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24" y="2321738"/>
            <a:ext cx="3238952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0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1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F63248D-438A-5DF3-0143-F3250BD5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05" y="1637438"/>
            <a:ext cx="7685190" cy="44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9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2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E5B921-0A71-ADD9-627A-B5BF2E03B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429" y="1412433"/>
            <a:ext cx="7161142" cy="51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3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5A27613-2853-7B1A-6B66-FE29729E2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42" y="1412433"/>
            <a:ext cx="8612824" cy="517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4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E89F79D-9AC2-4A0D-6B95-D38D66BF8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99" y="1556612"/>
            <a:ext cx="8037002" cy="50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3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5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817C0B4-9E95-EAEB-8FB8-BA7A0592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48" y="1471071"/>
            <a:ext cx="8076303" cy="5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8735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212121"/>
      </a:accent2>
      <a:accent3>
        <a:srgbClr val="B7B7B7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Grayscale Pitch Deck XL by Slidesgo</Template>
  <TotalTime>772</TotalTime>
  <Words>157</Words>
  <Application>Microsoft Office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Didact Gothic</vt:lpstr>
      <vt:lpstr>Julius Sans One</vt:lpstr>
      <vt:lpstr>Montserrat</vt:lpstr>
      <vt:lpstr>Proxima Nova</vt:lpstr>
      <vt:lpstr>Proxima Nova Semibold</vt:lpstr>
      <vt:lpstr>Questrial</vt:lpstr>
      <vt:lpstr>Minimalist Grayscale Pitch Deck XL by Slidesgo</vt:lpstr>
      <vt:lpstr>Slidesgo Final Pages</vt:lpstr>
      <vt:lpstr>1_Slidesgo Final Pages</vt:lpstr>
      <vt:lpstr>2_Slidesgo Final Pages</vt:lpstr>
      <vt:lpstr>Homework 10 GPS INT4023</vt:lpstr>
      <vt:lpstr>Facts</vt:lpstr>
      <vt:lpstr>Tracking software</vt:lpstr>
      <vt:lpstr>Location - GPS</vt:lpstr>
      <vt:lpstr>Coordinate 1</vt:lpstr>
      <vt:lpstr>Coordinate 2</vt:lpstr>
      <vt:lpstr>Coordinate 3</vt:lpstr>
      <vt:lpstr>Coordinate 4</vt:lpstr>
      <vt:lpstr>Coordinate 5</vt:lpstr>
      <vt:lpstr>Coordinate 6</vt:lpstr>
      <vt:lpstr>Locations - Comprehensible</vt:lpstr>
      <vt:lpstr>Decision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1 Wireshark INT4023</dc:title>
  <dc:creator>Dalton Murray</dc:creator>
  <cp:lastModifiedBy>dalton murray</cp:lastModifiedBy>
  <cp:revision>551</cp:revision>
  <dcterms:created xsi:type="dcterms:W3CDTF">2023-01-15T21:20:36Z</dcterms:created>
  <dcterms:modified xsi:type="dcterms:W3CDTF">2023-04-11T17:15:27Z</dcterms:modified>
</cp:coreProperties>
</file>